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41"/>
  </p:normalViewPr>
  <p:slideViewPr>
    <p:cSldViewPr snapToGrid="0">
      <p:cViewPr varScale="1">
        <p:scale>
          <a:sx n="121" d="100"/>
          <a:sy n="121" d="100"/>
        </p:scale>
        <p:origin x="20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3674F-B3E0-29C4-ADCF-C14C114AE5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61952-9F02-7E9B-4C4D-AE63BA5E9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04E29-37CD-254E-9D1A-F029DEFA5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B4251-EF56-F705-9FD4-63BF4D9CE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A1F1F-4088-43BE-7AF3-88852337B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74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DB475-FE65-0B00-1F02-7C570A57F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D17498-7BC6-64A4-34A2-E3FF27033E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0BC9E-54D2-073F-9ECC-528C273B2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C5562-4D05-D178-3662-297A73D20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DE7BB-E28A-DBB5-83F6-D3E803569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70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909F58-BC74-9592-8097-45F00A00E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98EFC-99C7-FF71-1692-C49FEEBE4E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04CB3-9F76-EFDB-411D-4E95FF53B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A1448-F900-5B27-CC21-D3F63BAB2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B3EBB-0077-4122-4331-AE9D358DB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2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2C43C-6D83-E5E5-A3F7-EC290720E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04273-F254-4E68-C1DE-88676F2BB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592D5-CE99-527F-8790-4DE7E0180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176EC-8E40-6D16-205A-C0ECA2BB1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51091-A20D-541A-3154-421865A3D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88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34115-F6ED-8D73-EABB-78C9818BB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0178D8-0F11-0EC5-8CE3-CF0BD68C2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CD0E7-0827-5522-338F-B633E03AF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E8A9D-17D8-BD0F-EA01-66651D150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5FB1D-A9D5-A582-F26F-9C1606FBD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1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9050B-C8B1-68A8-2590-93747B446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27444-D938-86DA-B8EF-EFBF2E038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DC1FDF-0E1E-0A22-738A-F1B03684D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747EAD-24C6-0729-CA66-DA8EFE10F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067B54-A3D3-C749-7041-A79431D79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2DE5FE-E77F-77E4-DA67-05625D072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3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B2432-CFBA-F199-C83A-C80D4BCA6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D5DF9-89CC-6BB2-FB97-BCF5DB969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B7806A-0E17-3B74-0645-F8EFA6EBCA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B5FB82-B865-93A3-1D5A-2AE664B9D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DE2E58-D385-5932-B7DC-083F139DAE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EE055-2D76-D4CB-9E9D-671A287EC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50AF8C-AD5F-7B85-F269-2E85A6AFB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0EA737-B656-6086-0170-B1801715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98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5696B-6942-E857-36D0-1A31330D6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14D052-D4AF-E3C8-D792-CADACB9CC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DB578-D1C3-821F-248F-8DCE2A22C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E8A30-5D22-B869-C35D-C0DE91CE8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1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95D423-D81C-A7FC-6ADE-0DF6EAC0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B8BF05-526D-9CBE-EBD4-A2F588534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4718D-908A-5099-3700-3D57169C0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70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6C82-5139-F159-103E-11E502B93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FA487-C87D-ABCB-C0E7-158DF4BF9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85C866-AD5C-A4D5-6834-4FD363225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8183A1-E0C2-AF62-8D98-12F3E0A89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85638-32DD-A8C4-E3F5-370D3D1F8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890505-512F-F897-4D6F-BC8B42F99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8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B2EE9-8D1A-989E-C076-E7BCFB51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3D9585-B60C-CA47-6679-94E5C3A548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EBA689-11D9-397E-112E-04FC1DB4C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D3CE42-CAE9-5726-A599-68B3183B6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A9949-0B7E-37B5-1A41-AD792AAAB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B3FB92-1C54-4344-C27C-063646C1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73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C3F47D-8DE7-4031-4D75-402A5D204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24B41D-4D47-7DC0-82E6-8E0DBD2E2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8D8D4-A1C6-4575-B142-981B7120D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4F98B-5301-E943-A913-B3AB35C39274}" type="datetimeFigureOut">
              <a:rPr lang="en-US" smtClean="0"/>
              <a:t>5/30/25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DF59A-149A-673A-7400-26D08BFF1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E18E5-78D0-8736-20A3-873C58FD3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459DB-F031-DF4B-B635-D3B5F79AA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8AD8F-6B50-88C3-30ED-F70E9F4F9D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2C9BF9-A683-A66D-DEEA-8B7104E56A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B63944-5AB8-B4C7-0121-883D14980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598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A7883-BF13-8033-EA1E-06A88CF34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41FD930-CF01-89EA-5C90-F4D053B32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096407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CA51C-42A9-6F7A-55E8-5D82394BD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D871E9C-67A4-10C1-3B33-F92DA35FC4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</p:spPr>
      </p:pic>
    </p:spTree>
    <p:extLst>
      <p:ext uri="{BB962C8B-B14F-4D97-AF65-F5344CB8AC3E}">
        <p14:creationId xmlns:p14="http://schemas.microsoft.com/office/powerpoint/2010/main" val="145408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5E2D0-F360-F265-8F8E-4347B7E10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23DCDD8-38CD-3973-CE8B-41E97AD494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677516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14312-5141-FE5F-5FD0-C07DF8F78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E9690C9-5D91-CD60-B7DF-306A8478C0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566649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A5513-91BD-8B5E-5595-0EB094D77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999466E-A92F-ADDB-A8AE-C01A4694CF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62833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4505-6086-FCD6-8104-3D4455730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B4ED430-A5C9-6F45-FBBC-0A03897350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65891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Vyborny</dc:creator>
  <cp:lastModifiedBy>Katrina Vyborny</cp:lastModifiedBy>
  <cp:revision>3</cp:revision>
  <dcterms:created xsi:type="dcterms:W3CDTF">2025-05-30T15:16:20Z</dcterms:created>
  <dcterms:modified xsi:type="dcterms:W3CDTF">2025-05-30T15:21:04Z</dcterms:modified>
</cp:coreProperties>
</file>